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4" d="100"/>
          <a:sy n="104" d="100"/>
        </p:scale>
        <p:origin x="-784" y="-11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interSettings" Target="printerSettings/printerSettings1.bin"/></Relationships>
</file>

<file path=ppt/media/image1.gif>
</file>

<file path=ppt/media/image2.gif>
</file>

<file path=ppt/media/image3.gif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0741186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4ee206ff0f_0_4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4ee206ff0f_0_4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4ee206ff0f_0_4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4ee206ff0f_0_4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4ee206ff0f_1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4ee206ff0f_1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4ee206ff0f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4ee206ff0f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4ee206ff0f_0_4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4ee206ff0f_0_4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4ee206ff0f_0_4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4ee206ff0f_0_4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gi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gi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g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</a:rPr>
              <a:t>   Jupiter Storms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Eric Cheng</a:t>
            </a:r>
            <a:endParaRPr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Tuba Opel</a:t>
            </a:r>
            <a:endParaRPr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Nancy Wen</a:t>
            </a:r>
            <a:endParaRPr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87425" y="744575"/>
            <a:ext cx="2736800" cy="205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1475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Storm Detection </a:t>
            </a:r>
            <a:endParaRPr b="1"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05213"/>
            <a:ext cx="9144000" cy="44691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0" y="90250"/>
            <a:ext cx="898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After a Gaussian Blur and a Hough Circle Detection</a:t>
            </a:r>
            <a:endParaRPr b="1"/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62950"/>
            <a:ext cx="9144000" cy="44805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3936600" cy="5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Collect Storm Metrics</a:t>
            </a:r>
            <a:endParaRPr b="1"/>
          </a:p>
        </p:txBody>
      </p:sp>
      <p:sp>
        <p:nvSpPr>
          <p:cNvPr id="74" name="Google Shape;74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36600" cy="357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/>
              <a:t>The Great Red Spot:</a:t>
            </a:r>
            <a:endParaRPr sz="2400"/>
          </a:p>
          <a:p>
            <a:pPr marL="457200" lvl="0" indent="-381000" algn="l" rtl="0">
              <a:spcBef>
                <a:spcPts val="160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Dimensions: 24-40,000 km x 12-14,000 km 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Large enough to contain two or three Earths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Been around for 300 years</a:t>
            </a:r>
            <a:endParaRPr sz="24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2400"/>
          </a:p>
        </p:txBody>
      </p:sp>
      <p:pic>
        <p:nvPicPr>
          <p:cNvPr id="75" name="Google Shape;7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48150" y="209550"/>
            <a:ext cx="4438651" cy="4438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Inferring Size of Storm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353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/>
            </a:r>
            <a:br>
              <a:rPr lang="en" sz="2400"/>
            </a:br>
            <a:r>
              <a:rPr lang="en" sz="2400"/>
              <a:t>Red Spot Junior:</a:t>
            </a:r>
            <a:endParaRPr sz="2400"/>
          </a:p>
          <a:p>
            <a:pPr marL="457200" lvl="0" indent="-381000" algn="l" rtl="0">
              <a:spcBef>
                <a:spcPts val="160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10-18,000 km x 5-6,000 km 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Red Spot Junior is the roughly the size of earth (Diameter: 8000 km)</a:t>
            </a:r>
            <a:endParaRPr sz="24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2400"/>
          </a:p>
        </p:txBody>
      </p:sp>
      <p:pic>
        <p:nvPicPr>
          <p:cNvPr id="82" name="Google Shape;8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4100" y="758964"/>
            <a:ext cx="3986350" cy="41315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3" name="Google Shape;83;p17"/>
          <p:cNvCxnSpPr>
            <a:stCxn id="84" idx="2"/>
          </p:cNvCxnSpPr>
          <p:nvPr/>
        </p:nvCxnSpPr>
        <p:spPr>
          <a:xfrm>
            <a:off x="4896500" y="590488"/>
            <a:ext cx="4015200" cy="354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4" name="Google Shape;84;p17"/>
          <p:cNvSpPr txBox="1"/>
          <p:nvPr/>
        </p:nvSpPr>
        <p:spPr>
          <a:xfrm>
            <a:off x="4542200" y="252988"/>
            <a:ext cx="708600" cy="3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(0, 0)</a:t>
            </a:r>
            <a:endParaRPr b="1"/>
          </a:p>
        </p:txBody>
      </p:sp>
      <p:cxnSp>
        <p:nvCxnSpPr>
          <p:cNvPr id="85" name="Google Shape;85;p17"/>
          <p:cNvCxnSpPr>
            <a:stCxn id="84" idx="2"/>
          </p:cNvCxnSpPr>
          <p:nvPr/>
        </p:nvCxnSpPr>
        <p:spPr>
          <a:xfrm flipH="1">
            <a:off x="4894400" y="590488"/>
            <a:ext cx="2100" cy="39474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6" name="Google Shape;86;p17"/>
          <p:cNvSpPr/>
          <p:nvPr/>
        </p:nvSpPr>
        <p:spPr>
          <a:xfrm>
            <a:off x="6656350" y="2106788"/>
            <a:ext cx="118200" cy="1350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7"/>
          <p:cNvSpPr/>
          <p:nvPr/>
        </p:nvSpPr>
        <p:spPr>
          <a:xfrm>
            <a:off x="7466275" y="2241788"/>
            <a:ext cx="118200" cy="1350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17"/>
          <p:cNvSpPr/>
          <p:nvPr/>
        </p:nvSpPr>
        <p:spPr>
          <a:xfrm>
            <a:off x="7028175" y="2892238"/>
            <a:ext cx="118200" cy="1350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7"/>
          <p:cNvSpPr/>
          <p:nvPr/>
        </p:nvSpPr>
        <p:spPr>
          <a:xfrm>
            <a:off x="6200950" y="2757238"/>
            <a:ext cx="118200" cy="1350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0" name="Google Shape;90;p17"/>
          <p:cNvCxnSpPr>
            <a:stCxn id="86" idx="5"/>
          </p:cNvCxnSpPr>
          <p:nvPr/>
        </p:nvCxnSpPr>
        <p:spPr>
          <a:xfrm>
            <a:off x="6757240" y="2222017"/>
            <a:ext cx="287400" cy="67770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" name="Google Shape;91;p17"/>
          <p:cNvCxnSpPr>
            <a:stCxn id="89" idx="6"/>
            <a:endCxn id="87" idx="6"/>
          </p:cNvCxnSpPr>
          <p:nvPr/>
        </p:nvCxnSpPr>
        <p:spPr>
          <a:xfrm rot="10800000" flipH="1">
            <a:off x="6319150" y="2309338"/>
            <a:ext cx="1265400" cy="51540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2" name="Google Shape;92;p17"/>
          <p:cNvSpPr/>
          <p:nvPr/>
        </p:nvSpPr>
        <p:spPr>
          <a:xfrm>
            <a:off x="7264375" y="3568213"/>
            <a:ext cx="118200" cy="1350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7"/>
          <p:cNvSpPr/>
          <p:nvPr/>
        </p:nvSpPr>
        <p:spPr>
          <a:xfrm>
            <a:off x="6841850" y="3433213"/>
            <a:ext cx="118200" cy="1350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7"/>
          <p:cNvSpPr/>
          <p:nvPr/>
        </p:nvSpPr>
        <p:spPr>
          <a:xfrm>
            <a:off x="7466275" y="3213888"/>
            <a:ext cx="118200" cy="1350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7"/>
          <p:cNvSpPr/>
          <p:nvPr/>
        </p:nvSpPr>
        <p:spPr>
          <a:xfrm>
            <a:off x="7061275" y="3094738"/>
            <a:ext cx="118200" cy="1350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6" name="Google Shape;96;p17"/>
          <p:cNvCxnSpPr>
            <a:endCxn id="92" idx="5"/>
          </p:cNvCxnSpPr>
          <p:nvPr/>
        </p:nvCxnSpPr>
        <p:spPr>
          <a:xfrm>
            <a:off x="7162165" y="3210042"/>
            <a:ext cx="203100" cy="47340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7" name="Google Shape;97;p17"/>
          <p:cNvCxnSpPr>
            <a:stCxn id="93" idx="6"/>
            <a:endCxn id="94" idx="2"/>
          </p:cNvCxnSpPr>
          <p:nvPr/>
        </p:nvCxnSpPr>
        <p:spPr>
          <a:xfrm rot="10800000" flipH="1">
            <a:off x="6960050" y="3281413"/>
            <a:ext cx="506100" cy="2193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8" name="Google Shape;98;p17"/>
          <p:cNvSpPr txBox="1"/>
          <p:nvPr/>
        </p:nvSpPr>
        <p:spPr>
          <a:xfrm>
            <a:off x="6200950" y="1792813"/>
            <a:ext cx="1152000" cy="1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(525, 620)</a:t>
            </a:r>
            <a:endParaRPr/>
          </a:p>
        </p:txBody>
      </p:sp>
      <p:sp>
        <p:nvSpPr>
          <p:cNvPr id="99" name="Google Shape;99;p17"/>
          <p:cNvSpPr txBox="1"/>
          <p:nvPr/>
        </p:nvSpPr>
        <p:spPr>
          <a:xfrm>
            <a:off x="7576125" y="2106775"/>
            <a:ext cx="1152000" cy="1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(585, 625)</a:t>
            </a:r>
            <a:endParaRPr/>
          </a:p>
        </p:txBody>
      </p:sp>
      <p:sp>
        <p:nvSpPr>
          <p:cNvPr id="100" name="Google Shape;100;p17"/>
          <p:cNvSpPr txBox="1"/>
          <p:nvPr/>
        </p:nvSpPr>
        <p:spPr>
          <a:xfrm>
            <a:off x="7061275" y="2567013"/>
            <a:ext cx="1152000" cy="1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(550, 675)</a:t>
            </a:r>
            <a:endParaRPr/>
          </a:p>
        </p:txBody>
      </p:sp>
      <p:sp>
        <p:nvSpPr>
          <p:cNvPr id="101" name="Google Shape;101;p17"/>
          <p:cNvSpPr txBox="1"/>
          <p:nvPr/>
        </p:nvSpPr>
        <p:spPr>
          <a:xfrm>
            <a:off x="5386338" y="2757238"/>
            <a:ext cx="1152000" cy="1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(490, 670)</a:t>
            </a:r>
            <a:endParaRPr/>
          </a:p>
        </p:txBody>
      </p:sp>
      <p:sp>
        <p:nvSpPr>
          <p:cNvPr id="102" name="Google Shape;102;p17"/>
          <p:cNvSpPr txBox="1"/>
          <p:nvPr/>
        </p:nvSpPr>
        <p:spPr>
          <a:xfrm>
            <a:off x="7264375" y="3568238"/>
            <a:ext cx="1152000" cy="1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(565, 720)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03" name="Google Shape;103;p17"/>
          <p:cNvSpPr txBox="1"/>
          <p:nvPr/>
        </p:nvSpPr>
        <p:spPr>
          <a:xfrm>
            <a:off x="7576125" y="3128975"/>
            <a:ext cx="1152000" cy="1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(585, 700)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04" name="Google Shape;104;p17"/>
          <p:cNvSpPr txBox="1"/>
          <p:nvPr/>
        </p:nvSpPr>
        <p:spPr>
          <a:xfrm>
            <a:off x="5909275" y="3433213"/>
            <a:ext cx="1152000" cy="1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(540, 715)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7146375" y="2892238"/>
            <a:ext cx="1152000" cy="1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(555, 695)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</a:t>
            </a:r>
            <a:endParaRPr/>
          </a:p>
        </p:txBody>
      </p:sp>
      <p:sp>
        <p:nvSpPr>
          <p:cNvPr id="111" name="Google Shape;111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Open the JunoCam Raw Images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Optimize Storm Detection Algorithm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Aggregate detected circles’ data to throw out outliers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Replace Circle Detection with Ellipse Detection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Collect storm metrics relative to the Great Red Spot</a:t>
            </a:r>
            <a:endParaRPr sz="2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 txBox="1">
            <a:spLocks noGrp="1"/>
          </p:cNvSpPr>
          <p:nvPr>
            <p:ph type="body" idx="1"/>
          </p:nvPr>
        </p:nvSpPr>
        <p:spPr>
          <a:xfrm>
            <a:off x="311700" y="1837875"/>
            <a:ext cx="8520600" cy="27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4800" b="1">
                <a:solidFill>
                  <a:srgbClr val="000000"/>
                </a:solidFill>
              </a:rPr>
              <a:t>THANK YOU!</a:t>
            </a:r>
            <a:endParaRPr sz="4800" b="1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135</Words>
  <Application>Microsoft Macintosh PowerPoint</Application>
  <PresentationFormat>On-screen Show (16:9)</PresentationFormat>
  <Paragraphs>31</Paragraphs>
  <Slides>7</Slides>
  <Notes>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Simple Light</vt:lpstr>
      <vt:lpstr>   Jupiter Storms</vt:lpstr>
      <vt:lpstr>Storm Detection </vt:lpstr>
      <vt:lpstr>After a Gaussian Blur and a Hough Circle Detection</vt:lpstr>
      <vt:lpstr>Collect Storm Metrics</vt:lpstr>
      <vt:lpstr>Inferring Size of Storm </vt:lpstr>
      <vt:lpstr>Next Steps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Jupiter Storms</dc:title>
  <cp:lastModifiedBy>Public Programs</cp:lastModifiedBy>
  <cp:revision>1</cp:revision>
  <dcterms:modified xsi:type="dcterms:W3CDTF">2019-02-10T17:58:36Z</dcterms:modified>
</cp:coreProperties>
</file>